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cziUEPzK3ITQhEC3wDjk4Hk23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ja Ros Kozari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7E7510-9805-4B45-901E-1D18CA3D3349}">
  <a:tblStyle styleId="{4A7E7510-9805-4B45-901E-1D18CA3D33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6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13T11:39:32.978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NcxrXy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 – Brexit - https://pixabay.com/photos/brexit-uk-eu-westminster-3579599/ (datum skidanja: 13.7.2021.)</a:t>
            </a:r>
            <a:endParaRPr/>
          </a:p>
        </p:txBody>
      </p:sp>
      <p:sp>
        <p:nvSpPr>
          <p:cNvPr id="119" name="Google Shape;1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Wikimedia - https://commons.wikimedia.org/wiki/File:Fresque_25_ans_Eurotunnel.jpg, https://commons.wikimedia.org/wiki/File:Course_Channeltunnel_pt.png  (datum skidanja: 13.7.2021.)</a:t>
            </a: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https://www.dw.com/bs/chagos-otoci-posljednja-britanska-kolonija-u-africi/a-51355181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5183188" y="1922585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839788" y="4044461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1524000" y="4134636"/>
            <a:ext cx="9144000" cy="140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2"/>
          </p:nvPr>
        </p:nvSpPr>
        <p:spPr>
          <a:xfrm>
            <a:off x="6172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839788" y="3856282"/>
            <a:ext cx="5157787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6172200" y="2961853"/>
            <a:ext cx="5183188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6172200" y="3856282"/>
            <a:ext cx="5183188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>
            <a:spLocks noGrp="1"/>
          </p:cNvSpPr>
          <p:nvPr>
            <p:ph type="pic" idx="2"/>
          </p:nvPr>
        </p:nvSpPr>
        <p:spPr>
          <a:xfrm>
            <a:off x="5183188" y="1922585"/>
            <a:ext cx="6172200" cy="426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4044461"/>
            <a:ext cx="3932237" cy="208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3" descr="ppt-header-GEA-3-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1149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/>
              <a:t>Ujedinjeno Kraljevstvo Velike Britanije i Sjeverne Irske - opća obilježja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470517" y="1287262"/>
            <a:ext cx="3852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ZAPADNA EUROPA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body" idx="1"/>
          </p:nvPr>
        </p:nvSpPr>
        <p:spPr>
          <a:xfrm>
            <a:off x="662836" y="1885183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vrlo gusto naseljeno – najviše stanovnika živi u Engleskoj (Londonska zavala, veliki gradovi), a najmanje u Škotskoj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domaće stanovništvo: Englezi, Škoti, Velšani i Irci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useljenička država- najviše Pakistanaca, Indijaca i Afrikanaca </a:t>
            </a:r>
            <a:r>
              <a:rPr lang="hr-HR" sz="2400" i="1"/>
              <a:t>(Razmislite zašto.)</a:t>
            </a:r>
            <a:r>
              <a:rPr lang="hr-HR" sz="2400"/>
              <a:t> </a:t>
            </a:r>
            <a:r>
              <a:rPr lang="hr-HR" sz="2400" b="1"/>
              <a:t>te radnici iz Južne Europe i Poljske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gospodarstvo: gospodarska sila od industrijske revolucije do kraja 20.st.,  pad gospodarstva nakon Drugog svjetskog rata, a tek priključenje EU pridonosi oporavku (1973.g), članica je G7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i="1"/>
              <a:t>Je li UK članica EU-a?</a:t>
            </a:r>
            <a:endParaRPr/>
          </a:p>
        </p:txBody>
      </p:sp>
      <p:pic>
        <p:nvPicPr>
          <p:cNvPr id="122" name="Google Shape;122;p10" descr="Slika na kojoj se prikazuje tekst, na otvorenom, nebo, znak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642104"/>
            <a:ext cx="3901440" cy="193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Provjerimo naučeno</a:t>
            </a:r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2"/>
          </p:nvPr>
        </p:nvSpPr>
        <p:spPr>
          <a:xfrm>
            <a:off x="836612" y="2983522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/>
              <a:t>Riješite radnu bilježnicu str. 129-132.</a:t>
            </a:r>
            <a:endParaRPr/>
          </a:p>
        </p:txBody>
      </p:sp>
      <p:graphicFrame>
        <p:nvGraphicFramePr>
          <p:cNvPr id="129" name="Google Shape;129;p11"/>
          <p:cNvGraphicFramePr/>
          <p:nvPr/>
        </p:nvGraphicFramePr>
        <p:xfrm>
          <a:off x="4882718" y="1486007"/>
          <a:ext cx="6960100" cy="4145330"/>
        </p:xfrm>
        <a:graphic>
          <a:graphicData uri="http://schemas.openxmlformats.org/drawingml/2006/table">
            <a:tbl>
              <a:tblPr firstRow="1" bandRow="1">
                <a:noFill/>
                <a:tableStyleId>{4A7E7510-9805-4B45-901E-1D18CA3D3349}</a:tableStyleId>
              </a:tblPr>
              <a:tblGrid>
                <a:gridCol w="16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Znam i mogu…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+/-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Opisati geografski položaj UK.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Objasniti utjecaj kolonijalizma na društveno-gospodarska obilježja UK.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/>
                        <a:t>Izdvojiti reljefne cjeline i posebnosti prirodne osnove te isto povezati s razvojem industrije.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hr-HR" sz="1400"/>
                        <a:t>Opisati ulogu Ujedinjenoga Kraljevstva u regiji, Europi i svijetu.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IZRADILA</a:t>
            </a: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body" idx="1"/>
          </p:nvPr>
        </p:nvSpPr>
        <p:spPr>
          <a:xfrm>
            <a:off x="958660" y="3634153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Marija Ros Kozarić, prof.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r-HR" sz="2400">
                <a:solidFill>
                  <a:srgbClr val="7F7F7F"/>
                </a:solidFill>
              </a:rPr>
              <a:t>Učenik će </a:t>
            </a:r>
            <a:r>
              <a:rPr lang="hr-HR" sz="2400"/>
              <a:t>opisati geografski položaj UK.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r-HR" sz="2400">
                <a:solidFill>
                  <a:srgbClr val="7F7F7F"/>
                </a:solidFill>
              </a:rPr>
              <a:t>Učenik će </a:t>
            </a:r>
            <a:r>
              <a:rPr lang="hr-HR" sz="2400"/>
              <a:t>objasniti utjecaj kolonijalizma na društveno-gospodarska obilježja UK.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r-HR" sz="2400">
                <a:solidFill>
                  <a:srgbClr val="7F7F7F"/>
                </a:solidFill>
              </a:rPr>
              <a:t>Učenik će </a:t>
            </a:r>
            <a:r>
              <a:rPr lang="hr-HR" sz="2400"/>
              <a:t>izdvojiti reljefne cjeline i posebnosti prirodne osnove te isto povezati s razvojem industrije.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r-HR" sz="2400">
                <a:solidFill>
                  <a:srgbClr val="7F7F7F"/>
                </a:solidFill>
              </a:rPr>
              <a:t>Učenik će </a:t>
            </a:r>
            <a:r>
              <a:rPr lang="hr-HR" sz="2400"/>
              <a:t>opisati ulogu Ujedinjenoga Kraljevstva u regiji, Europi i svijetu.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Ishodi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349928" y="1941324"/>
            <a:ext cx="4692588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b="1"/>
              <a:t>UK Velike Britanije i Sjeverne Irske – otočna država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400" i="1"/>
              <a:t> Prisjetite se: Kako se zove najveći otok Europe?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400" i="1"/>
              <a:t>Kako se zove morski prolaz koji odvaja Veliku Britaniju od europskog kopna?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b="1"/>
              <a:t>Channel ili La Manche (najuži na Doverskim vratima)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49928" y="1170456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Geografski položaj 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373" y="1004402"/>
            <a:ext cx="4544482" cy="205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 descr="Slika na kojoj se prikazuje nebo, praćenje, na otvorenom, željeznička prug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4400" y="3004285"/>
            <a:ext cx="5937956" cy="33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 descr="Slika na kojoj se prikazuje karta&#10;&#10;Opis je automatski generiran"/>
          <p:cNvPicPr preferRelativeResize="0"/>
          <p:nvPr/>
        </p:nvPicPr>
        <p:blipFill rotWithShape="1">
          <a:blip r:embed="rId5">
            <a:alphaModFix/>
          </a:blip>
          <a:srcRect l="3446" b="4951"/>
          <a:stretch/>
        </p:blipFill>
        <p:spPr>
          <a:xfrm>
            <a:off x="5139200" y="456400"/>
            <a:ext cx="2706576" cy="24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7564" y="456394"/>
            <a:ext cx="2768214" cy="249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4210"/>
          <a:stretch/>
        </p:blipFill>
        <p:spPr>
          <a:xfrm>
            <a:off x="104300" y="487736"/>
            <a:ext cx="8294633" cy="376339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475488" y="5349240"/>
            <a:ext cx="63550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Imenujte države koje su bile pod kolonijalnom vlašću UK? Istražite što je Commonwealth.</a:t>
            </a:r>
            <a:endParaRPr/>
          </a:p>
        </p:txBody>
      </p:sp>
      <p:pic>
        <p:nvPicPr>
          <p:cNvPr id="73" name="Google Shape;73;p4" descr="Slika na kojoj se prikazuje kart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217" y="2135487"/>
            <a:ext cx="5118483" cy="42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6830568" y="6468533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Trenutačne kolonije UK-a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350175" y="1963900"/>
            <a:ext cx="52974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r-HR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hr-HR" sz="3200"/>
              <a:t>otapanje ledenog pokrova</a:t>
            </a: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r-HR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hr-HR" sz="3200"/>
              <a:t>Podizanje razine mora za 100 m</a:t>
            </a: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r-HR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hr-HR" sz="3200"/>
              <a:t>Velika Britanija i Irska postaju otoci - zaljevi i fjordovi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350175" y="1226178"/>
            <a:ext cx="10515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Prirodna osnova</a:t>
            </a:r>
            <a:endParaRPr/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563" y="611172"/>
            <a:ext cx="5297488" cy="535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575" y="4425696"/>
            <a:ext cx="6097976" cy="229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C:\Users\Svjetlana\Documents\školska knjiga\ppt predlosci i slike\slike2\PPT\NA00853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263" y="132969"/>
            <a:ext cx="4598504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/>
          <p:nvPr/>
        </p:nvSpPr>
        <p:spPr>
          <a:xfrm>
            <a:off x="-1487948" y="3429000"/>
            <a:ext cx="6094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Jezero Ben Lomond, Škotska</a:t>
            </a:r>
            <a:endParaRPr/>
          </a:p>
        </p:txBody>
      </p:sp>
      <p:pic>
        <p:nvPicPr>
          <p:cNvPr id="89" name="Google Shape;89;p6" descr="C:\Users\Svjetlana\Documents\školska knjiga\ppt predlosci i slike\slike2\PPT\INGSEYFS09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8526" y="3494365"/>
            <a:ext cx="4736371" cy="3090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555728" y="3527369"/>
            <a:ext cx="2059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Obala Škotske</a:t>
            </a:r>
            <a:endParaRPr/>
          </a:p>
        </p:txBody>
      </p:sp>
      <p:pic>
        <p:nvPicPr>
          <p:cNvPr id="91" name="Google Shape;91;p6" descr="C:\Users\Svjetlana\Documents\školska knjiga\ppt predlosci i slike\slike2\PPT\sh2641209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132" y="803567"/>
            <a:ext cx="3162340" cy="39024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8615132" y="803567"/>
            <a:ext cx="129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Strmci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767179" y="1885548"/>
            <a:ext cx="4674833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b="1"/>
              <a:t>JI dio – ravnice, ostatak je brdsko-planinski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b="1"/>
              <a:t>staro gromadno gorje (razvoj industrije)</a:t>
            </a: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i="1"/>
              <a:t> Izdvojite stara gorja UK te ih pokažite na geografskoj karti.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i="1"/>
              <a:t>Koji prostor će biti naseljeniji? Zašto?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/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225" y="1160361"/>
            <a:ext cx="6565304" cy="226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4">
            <a:alphaModFix/>
          </a:blip>
          <a:srcRect l="4370" t="3882" r="2497" b="9360"/>
          <a:stretch/>
        </p:blipFill>
        <p:spPr>
          <a:xfrm>
            <a:off x="6945062" y="3702764"/>
            <a:ext cx="4157472" cy="297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7"/>
          <p:cNvCxnSpPr/>
          <p:nvPr/>
        </p:nvCxnSpPr>
        <p:spPr>
          <a:xfrm>
            <a:off x="4474464" y="2294680"/>
            <a:ext cx="1987296" cy="19603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55333" y="3429000"/>
            <a:ext cx="605028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 i="1"/>
              <a:t>Razmislite kakvu klimu će imati Britansko otočje? Koji klimatski čimbenici utječu na to?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 i="1"/>
              <a:t>Opiši tematsku kartu: Godišnja količina padalina na Britanskom otočju.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 i="1"/>
              <a:t>Koji prostori dobivaju najviše padalina i zašto?</a:t>
            </a:r>
            <a:br>
              <a:rPr lang="hr-HR" sz="2600" i="1"/>
            </a:br>
            <a:r>
              <a:rPr lang="hr-HR" sz="2600" i="1"/>
              <a:t>Koji prostori dobivaju najmanje padalina i zašto?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666" y="548640"/>
            <a:ext cx="4949257" cy="580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2597" y="548640"/>
            <a:ext cx="3557917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 descr="Slika na kojoj se prikazuje stablo, trava, na otvorenom, vod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190" y="2025900"/>
            <a:ext cx="4959699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507190" y="1255032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Stanovništvo i gospodarstvo</a:t>
            </a:r>
            <a:endParaRPr/>
          </a:p>
        </p:txBody>
      </p:sp>
      <p:pic>
        <p:nvPicPr>
          <p:cNvPr id="114" name="Google Shape;114;p9" descr="Slika na kojoj se prikazuje trava, nebo, stablo, na otvorenom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8889" y="123825"/>
            <a:ext cx="4456044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/>
          <p:nvPr/>
        </p:nvSpPr>
        <p:spPr>
          <a:xfrm>
            <a:off x="6096000" y="4058433"/>
            <a:ext cx="54154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Promotrite fotografije. Opišite u nekoliko rečenica kako Britanci provode dan? Gdje vole boraviti? Znate li što znači „bed and breakfast”? Koji je Britancima najdraži rekvizit koji nose svaki dan (sjetite se kakvo je vrijeme)?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Široki zaslon</PresentationFormat>
  <Paragraphs>58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Ujedinjeno Kraljevstvo Velike Britanije i Sjeverne Irske - opća obilježja</vt:lpstr>
      <vt:lpstr>Ishodi </vt:lpstr>
      <vt:lpstr>Geografski položaj </vt:lpstr>
      <vt:lpstr>PowerPoint prezentacija</vt:lpstr>
      <vt:lpstr>Prirodna osnova</vt:lpstr>
      <vt:lpstr>PowerPoint prezentacija</vt:lpstr>
      <vt:lpstr>PowerPoint prezentacija</vt:lpstr>
      <vt:lpstr>PowerPoint prezentacija</vt:lpstr>
      <vt:lpstr>Stanovništvo i gospodarstvo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Ujedinjeno Kraljevstvo Velike Britanije i Sjeverne Irske - opća obilježja</dc:title>
  <dc:creator>Microsoft Office User</dc:creator>
  <cp:lastModifiedBy>Marija Ros Kozarić</cp:lastModifiedBy>
  <cp:revision>1</cp:revision>
  <dcterms:created xsi:type="dcterms:W3CDTF">2021-01-04T08:54:24Z</dcterms:created>
  <dcterms:modified xsi:type="dcterms:W3CDTF">2021-07-15T15:05:49Z</dcterms:modified>
</cp:coreProperties>
</file>